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5"/>
  </p:notesMasterIdLst>
  <p:sldIdLst>
    <p:sldId id="507" r:id="rId3"/>
    <p:sldId id="508" r:id="rId4"/>
    <p:sldId id="504" r:id="rId5"/>
    <p:sldId id="496" r:id="rId6"/>
    <p:sldId id="497" r:id="rId7"/>
    <p:sldId id="498" r:id="rId8"/>
    <p:sldId id="499" r:id="rId9"/>
    <p:sldId id="503" r:id="rId10"/>
    <p:sldId id="506" r:id="rId11"/>
    <p:sldId id="502" r:id="rId12"/>
    <p:sldId id="501" r:id="rId13"/>
    <p:sldId id="278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498"/>
            <p14:sldId id="499"/>
            <p14:sldId id="503"/>
            <p14:sldId id="506"/>
            <p14:sldId id="502"/>
            <p14:sldId id="501"/>
            <p14:sldId id="27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186" d="100"/>
          <a:sy n="186" d="100"/>
        </p:scale>
        <p:origin x="-112" y="-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1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455" y="3461916"/>
            <a:ext cx="789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rgbClr val="FFFFFF"/>
                </a:solidFill>
                <a:cs typeface="Arial"/>
              </a:rPr>
              <a:t>Pivotal Cloud Foundry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489566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Please complete the online workshop survey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&lt;&lt;SURVEY LINK&gt;&gt;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smtClean="0">
                <a:solidFill>
                  <a:schemeClr val="bg1"/>
                </a:solidFill>
              </a:rPr>
              <a:t>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" y="1923941"/>
            <a:ext cx="5344756" cy="22789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7167" y="935355"/>
            <a:ext cx="4125690" cy="301558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60" y="4269495"/>
            <a:ext cx="1711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 smtClean="0">
                <a:solidFill>
                  <a:srgbClr val="FFFFFF"/>
                </a:solidFill>
              </a:rPr>
              <a:t>start.spring.io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46" y="1043231"/>
            <a:ext cx="3947221" cy="28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6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7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</a:t>
            </a:r>
            <a:r>
              <a:rPr lang="en-US" sz="1400" dirty="0" smtClean="0">
                <a:solidFill>
                  <a:srgbClr val="FFFFFF"/>
                </a:solidFill>
              </a:rPr>
              <a:t>to Cloud-Native Application Architectures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6"/>
              </a:rPr>
              <a:t>i0wwV8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Winn - </a:t>
            </a:r>
            <a:r>
              <a:rPr lang="en-US" sz="14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7"/>
              </a:rPr>
              <a:t>Z3XLm7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8"/>
              </a:rPr>
              <a:t>XfMp8h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400" dirty="0">
                <a:solidFill>
                  <a:srgbClr val="FFFFFF"/>
                </a:solidFill>
                <a:hlinkClick r:id="rId9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9"/>
              </a:rPr>
              <a:t>BOkxxj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1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1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81314</TotalTime>
  <Words>354</Words>
  <Application>Microsoft Macintosh PowerPoint</Application>
  <PresentationFormat>On-screen Show (16:9)</PresentationFormat>
  <Paragraphs>60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Foundations</vt:lpstr>
      <vt:lpstr>Foundations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Chris Busch</cp:lastModifiedBy>
  <cp:revision>389</cp:revision>
  <dcterms:modified xsi:type="dcterms:W3CDTF">2016-10-11T13:50:05Z</dcterms:modified>
</cp:coreProperties>
</file>